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58" r:id="rId5"/>
    <p:sldId id="263" r:id="rId6"/>
    <p:sldId id="259" r:id="rId7"/>
    <p:sldId id="262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16E47-F4C5-814A-919D-8B12E407F9C5}" v="10" dt="2018-11-16T23:45:28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 autoAdjust="0"/>
    <p:restoredTop sz="84981" autoAdjust="0"/>
  </p:normalViewPr>
  <p:slideViewPr>
    <p:cSldViewPr snapToGrid="0">
      <p:cViewPr varScale="1">
        <p:scale>
          <a:sx n="75" d="100"/>
          <a:sy n="75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ilverstein" userId="a10e89d3-6451-4c61-a60a-cc1128e2a06d" providerId="ADAL" clId="{AC816E47-F4C5-814A-919D-8B12E407F9C5}"/>
    <pc:docChg chg="custSel modSld">
      <pc:chgData name="Michael Silverstein" userId="a10e89d3-6451-4c61-a60a-cc1128e2a06d" providerId="ADAL" clId="{AC816E47-F4C5-814A-919D-8B12E407F9C5}" dt="2018-11-17T00:10:45.795" v="663" actId="20577"/>
      <pc:docMkLst>
        <pc:docMk/>
      </pc:docMkLst>
      <pc:sldChg chg="modNotesTx">
        <pc:chgData name="Michael Silverstein" userId="a10e89d3-6451-4c61-a60a-cc1128e2a06d" providerId="ADAL" clId="{AC816E47-F4C5-814A-919D-8B12E407F9C5}" dt="2018-11-17T00:07:05.639" v="581" actId="20577"/>
        <pc:sldMkLst>
          <pc:docMk/>
          <pc:sldMk cId="3128095272" sldId="256"/>
        </pc:sldMkLst>
      </pc:sldChg>
      <pc:sldChg chg="modSp modNotesTx">
        <pc:chgData name="Michael Silverstein" userId="a10e89d3-6451-4c61-a60a-cc1128e2a06d" providerId="ADAL" clId="{AC816E47-F4C5-814A-919D-8B12E407F9C5}" dt="2018-11-17T00:08:09.309" v="628" actId="20577"/>
        <pc:sldMkLst>
          <pc:docMk/>
          <pc:sldMk cId="3908092197" sldId="260"/>
        </pc:sldMkLst>
        <pc:graphicFrameChg chg="mod modGraphic">
          <ac:chgData name="Michael Silverstein" userId="a10e89d3-6451-4c61-a60a-cc1128e2a06d" providerId="ADAL" clId="{AC816E47-F4C5-814A-919D-8B12E407F9C5}" dt="2018-11-17T00:06:08.340" v="557" actId="14100"/>
          <ac:graphicFrameMkLst>
            <pc:docMk/>
            <pc:sldMk cId="3908092197" sldId="260"/>
            <ac:graphicFrameMk id="4" creationId="{00000000-0000-0000-0000-000000000000}"/>
          </ac:graphicFrameMkLst>
        </pc:graphicFrameChg>
        <pc:picChg chg="mod">
          <ac:chgData name="Michael Silverstein" userId="a10e89d3-6451-4c61-a60a-cc1128e2a06d" providerId="ADAL" clId="{AC816E47-F4C5-814A-919D-8B12E407F9C5}" dt="2018-11-17T00:06:17.760" v="563" actId="1035"/>
          <ac:picMkLst>
            <pc:docMk/>
            <pc:sldMk cId="3908092197" sldId="260"/>
            <ac:picMk id="4098" creationId="{00000000-0000-0000-0000-000000000000}"/>
          </ac:picMkLst>
        </pc:picChg>
      </pc:sldChg>
      <pc:sldChg chg="modNotesTx">
        <pc:chgData name="Michael Silverstein" userId="a10e89d3-6451-4c61-a60a-cc1128e2a06d" providerId="ADAL" clId="{AC816E47-F4C5-814A-919D-8B12E407F9C5}" dt="2018-11-16T22:17:13.997" v="322" actId="20577"/>
        <pc:sldMkLst>
          <pc:docMk/>
          <pc:sldMk cId="2063712460" sldId="263"/>
        </pc:sldMkLst>
      </pc:sldChg>
      <pc:sldChg chg="addSp modSp modAnim modNotesTx">
        <pc:chgData name="Michael Silverstein" userId="a10e89d3-6451-4c61-a60a-cc1128e2a06d" providerId="ADAL" clId="{AC816E47-F4C5-814A-919D-8B12E407F9C5}" dt="2018-11-17T00:10:45.795" v="663" actId="20577"/>
        <pc:sldMkLst>
          <pc:docMk/>
          <pc:sldMk cId="4230241482" sldId="265"/>
        </pc:sldMkLst>
        <pc:spChg chg="mod">
          <ac:chgData name="Michael Silverstein" userId="a10e89d3-6451-4c61-a60a-cc1128e2a06d" providerId="ADAL" clId="{AC816E47-F4C5-814A-919D-8B12E407F9C5}" dt="2018-11-17T00:10:45.795" v="663" actId="20577"/>
          <ac:spMkLst>
            <pc:docMk/>
            <pc:sldMk cId="4230241482" sldId="265"/>
            <ac:spMk id="2" creationId="{00000000-0000-0000-0000-000000000000}"/>
          </ac:spMkLst>
        </pc:spChg>
        <pc:spChg chg="add mod">
          <ac:chgData name="Michael Silverstein" userId="a10e89d3-6451-4c61-a60a-cc1128e2a06d" providerId="ADAL" clId="{AC816E47-F4C5-814A-919D-8B12E407F9C5}" dt="2018-11-16T22:44:18.660" v="379" actId="20577"/>
          <ac:spMkLst>
            <pc:docMk/>
            <pc:sldMk cId="4230241482" sldId="265"/>
            <ac:spMk id="35" creationId="{AC08C830-B0B6-A74D-BF94-1EEEA6BA356E}"/>
          </ac:spMkLst>
        </pc:spChg>
        <pc:spChg chg="mod">
          <ac:chgData name="Michael Silverstein" userId="a10e89d3-6451-4c61-a60a-cc1128e2a06d" providerId="ADAL" clId="{AC816E47-F4C5-814A-919D-8B12E407F9C5}" dt="2018-11-16T22:43:48.192" v="337" actId="20577"/>
          <ac:spMkLst>
            <pc:docMk/>
            <pc:sldMk cId="4230241482" sldId="265"/>
            <ac:spMk id="53" creationId="{00000000-0000-0000-0000-000000000000}"/>
          </ac:spMkLst>
        </pc:spChg>
        <pc:spChg chg="mod">
          <ac:chgData name="Michael Silverstein" userId="a10e89d3-6451-4c61-a60a-cc1128e2a06d" providerId="ADAL" clId="{AC816E47-F4C5-814A-919D-8B12E407F9C5}" dt="2018-11-16T22:44:06.968" v="363" actId="1076"/>
          <ac:spMkLst>
            <pc:docMk/>
            <pc:sldMk cId="4230241482" sldId="265"/>
            <ac:spMk id="54" creationId="{00000000-0000-0000-0000-000000000000}"/>
          </ac:spMkLst>
        </pc:spChg>
      </pc:sldChg>
      <pc:sldChg chg="addSp delSp modSp delAnim modAnim">
        <pc:chgData name="Michael Silverstein" userId="a10e89d3-6451-4c61-a60a-cc1128e2a06d" providerId="ADAL" clId="{AC816E47-F4C5-814A-919D-8B12E407F9C5}" dt="2018-11-16T22:55:17.610" v="445" actId="1582"/>
        <pc:sldMkLst>
          <pc:docMk/>
          <pc:sldMk cId="2909347569" sldId="266"/>
        </pc:sldMkLst>
        <pc:spChg chg="mod">
          <ac:chgData name="Michael Silverstein" userId="a10e89d3-6451-4c61-a60a-cc1128e2a06d" providerId="ADAL" clId="{AC816E47-F4C5-814A-919D-8B12E407F9C5}" dt="2018-11-16T22:45:10.443" v="390" actId="1076"/>
          <ac:spMkLst>
            <pc:docMk/>
            <pc:sldMk cId="2909347569" sldId="266"/>
            <ac:spMk id="2" creationId="{00000000-0000-0000-0000-000000000000}"/>
          </ac:spMkLst>
        </pc:spChg>
        <pc:spChg chg="del">
          <ac:chgData name="Michael Silverstein" userId="a10e89d3-6451-4c61-a60a-cc1128e2a06d" providerId="ADAL" clId="{AC816E47-F4C5-814A-919D-8B12E407F9C5}" dt="2018-11-16T22:44:43.025" v="380"/>
          <ac:spMkLst>
            <pc:docMk/>
            <pc:sldMk cId="2909347569" sldId="266"/>
            <ac:spMk id="3" creationId="{00000000-0000-0000-0000-000000000000}"/>
          </ac:spMkLst>
        </pc:spChg>
        <pc:spChg chg="add del mod">
          <ac:chgData name="Michael Silverstein" userId="a10e89d3-6451-4c61-a60a-cc1128e2a06d" providerId="ADAL" clId="{AC816E47-F4C5-814A-919D-8B12E407F9C5}" dt="2018-11-16T22:44:44.880" v="381" actId="478"/>
          <ac:spMkLst>
            <pc:docMk/>
            <pc:sldMk cId="2909347569" sldId="266"/>
            <ac:spMk id="4" creationId="{247F13AB-EFD0-1542-92E8-A6548820AF88}"/>
          </ac:spMkLst>
        </pc:spChg>
        <pc:spChg chg="add del mod">
          <ac:chgData name="Michael Silverstein" userId="a10e89d3-6451-4c61-a60a-cc1128e2a06d" providerId="ADAL" clId="{AC816E47-F4C5-814A-919D-8B12E407F9C5}" dt="2018-11-16T22:44:47.348" v="382" actId="478"/>
          <ac:spMkLst>
            <pc:docMk/>
            <pc:sldMk cId="2909347569" sldId="266"/>
            <ac:spMk id="6" creationId="{B4F47E29-E7F4-E243-901E-CBDF634E0759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7" creationId="{D5715954-70AC-DA44-8CA9-6EBED51B2E12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8" creationId="{84AF9098-6FDC-274D-8954-016C8EC1634B}"/>
          </ac:spMkLst>
        </pc:spChg>
        <pc:spChg chg="add mod">
          <ac:chgData name="Michael Silverstein" userId="a10e89d3-6451-4c61-a60a-cc1128e2a06d" providerId="ADAL" clId="{AC816E47-F4C5-814A-919D-8B12E407F9C5}" dt="2018-11-16T22:53:25.465" v="403" actId="20577"/>
          <ac:spMkLst>
            <pc:docMk/>
            <pc:sldMk cId="2909347569" sldId="266"/>
            <ac:spMk id="9" creationId="{16847E31-5E3B-3C4D-95F0-CC8DF7243F59}"/>
          </ac:spMkLst>
        </pc:spChg>
        <pc:spChg chg="add mod">
          <ac:chgData name="Michael Silverstein" userId="a10e89d3-6451-4c61-a60a-cc1128e2a06d" providerId="ADAL" clId="{AC816E47-F4C5-814A-919D-8B12E407F9C5}" dt="2018-11-16T22:54:14.181" v="417" actId="14100"/>
          <ac:spMkLst>
            <pc:docMk/>
            <pc:sldMk cId="2909347569" sldId="266"/>
            <ac:spMk id="10" creationId="{45C336A6-7BB0-9447-A26C-24705955BB53}"/>
          </ac:spMkLst>
        </pc:spChg>
        <pc:spChg chg="add mod">
          <ac:chgData name="Michael Silverstein" userId="a10e89d3-6451-4c61-a60a-cc1128e2a06d" providerId="ADAL" clId="{AC816E47-F4C5-814A-919D-8B12E407F9C5}" dt="2018-11-16T22:54:44.775" v="439" actId="20577"/>
          <ac:spMkLst>
            <pc:docMk/>
            <pc:sldMk cId="2909347569" sldId="266"/>
            <ac:spMk id="11" creationId="{6A910590-C8B2-3C46-B06F-152E55BDD150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18" creationId="{4214AD4E-30D4-1949-8681-49D78399FA6A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19" creationId="{C4014576-4232-444F-9F71-829E4FCD22DE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20" creationId="{8D89CEFD-BFA0-4942-AF73-8B650DB1929C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21" creationId="{6D82D16F-49C9-FE40-B8BB-05A8A871BECF}"/>
          </ac:spMkLst>
        </pc:spChg>
        <pc:spChg chg="add">
          <ac:chgData name="Michael Silverstein" userId="a10e89d3-6451-4c61-a60a-cc1128e2a06d" providerId="ADAL" clId="{AC816E47-F4C5-814A-919D-8B12E407F9C5}" dt="2018-11-16T22:44:52.724" v="383"/>
          <ac:spMkLst>
            <pc:docMk/>
            <pc:sldMk cId="2909347569" sldId="266"/>
            <ac:spMk id="28" creationId="{3C72EDBE-DAB4-DC40-BB1B-6A2DA356E5BA}"/>
          </ac:spMkLst>
        </pc:spChg>
        <pc:spChg chg="add del">
          <ac:chgData name="Michael Silverstein" userId="a10e89d3-6451-4c61-a60a-cc1128e2a06d" providerId="ADAL" clId="{AC816E47-F4C5-814A-919D-8B12E407F9C5}" dt="2018-11-16T22:45:05.538" v="388" actId="478"/>
          <ac:spMkLst>
            <pc:docMk/>
            <pc:sldMk cId="2909347569" sldId="266"/>
            <ac:spMk id="32" creationId="{EE4A90E2-8524-CD4E-938C-79DFF9654221}"/>
          </ac:spMkLst>
        </pc:spChg>
        <pc:spChg chg="add del">
          <ac:chgData name="Michael Silverstein" userId="a10e89d3-6451-4c61-a60a-cc1128e2a06d" providerId="ADAL" clId="{AC816E47-F4C5-814A-919D-8B12E407F9C5}" dt="2018-11-16T22:45:05.887" v="389" actId="478"/>
          <ac:spMkLst>
            <pc:docMk/>
            <pc:sldMk cId="2909347569" sldId="266"/>
            <ac:spMk id="33" creationId="{E60F1C97-EE08-3B47-95CA-A3DB1EE3ED2D}"/>
          </ac:spMkLst>
        </pc:spChg>
        <pc:spChg chg="add del">
          <ac:chgData name="Michael Silverstein" userId="a10e89d3-6451-4c61-a60a-cc1128e2a06d" providerId="ADAL" clId="{AC816E47-F4C5-814A-919D-8B12E407F9C5}" dt="2018-11-16T22:45:04.273" v="387" actId="478"/>
          <ac:spMkLst>
            <pc:docMk/>
            <pc:sldMk cId="2909347569" sldId="266"/>
            <ac:spMk id="34" creationId="{FD009D0D-A4C3-B74A-AFE0-7E48AF7C10DB}"/>
          </ac:spMkLst>
        </pc:spChg>
        <pc:picChg chg="add mod">
          <ac:chgData name="Michael Silverstein" userId="a10e89d3-6451-4c61-a60a-cc1128e2a06d" providerId="ADAL" clId="{AC816E47-F4C5-814A-919D-8B12E407F9C5}" dt="2018-11-16T22:52:35.644" v="394" actId="1076"/>
          <ac:picMkLst>
            <pc:docMk/>
            <pc:sldMk cId="2909347569" sldId="266"/>
            <ac:picMk id="35" creationId="{F2019EA1-9DC4-A049-AD87-0DDBFA00CC37}"/>
          </ac:picMkLst>
        </pc:picChg>
        <pc:picChg chg="add mod">
          <ac:chgData name="Michael Silverstein" userId="a10e89d3-6451-4c61-a60a-cc1128e2a06d" providerId="ADAL" clId="{AC816E47-F4C5-814A-919D-8B12E407F9C5}" dt="2018-11-16T22:53:12.315" v="399" actId="1076"/>
          <ac:picMkLst>
            <pc:docMk/>
            <pc:sldMk cId="2909347569" sldId="266"/>
            <ac:picMk id="36" creationId="{647E0735-0EA4-124C-8089-C61642E1127A}"/>
          </ac:picMkLst>
        </pc:picChg>
        <pc:picChg chg="add mod">
          <ac:chgData name="Michael Silverstein" userId="a10e89d3-6451-4c61-a60a-cc1128e2a06d" providerId="ADAL" clId="{AC816E47-F4C5-814A-919D-8B12E407F9C5}" dt="2018-11-16T22:54:57.811" v="441" actId="1076"/>
          <ac:picMkLst>
            <pc:docMk/>
            <pc:sldMk cId="2909347569" sldId="266"/>
            <ac:picMk id="46" creationId="{44377A3A-7954-1B4A-A5C5-39209676748E}"/>
          </ac:picMkLst>
        </pc:picChg>
        <pc:picChg chg="add mod">
          <ac:chgData name="Michael Silverstein" userId="a10e89d3-6451-4c61-a60a-cc1128e2a06d" providerId="ADAL" clId="{AC816E47-F4C5-814A-919D-8B12E407F9C5}" dt="2018-11-16T22:55:06.888" v="443" actId="1076"/>
          <ac:picMkLst>
            <pc:docMk/>
            <pc:sldMk cId="2909347569" sldId="266"/>
            <ac:picMk id="47" creationId="{CC35B09B-60FD-9D40-B64E-3233D36623D0}"/>
          </ac:picMkLst>
        </pc:picChg>
        <pc:cxnChg chg="add mod">
          <ac:chgData name="Michael Silverstein" userId="a10e89d3-6451-4c61-a60a-cc1128e2a06d" providerId="ADAL" clId="{AC816E47-F4C5-814A-919D-8B12E407F9C5}" dt="2018-11-16T22:53:36.619" v="404" actId="1582"/>
          <ac:cxnSpMkLst>
            <pc:docMk/>
            <pc:sldMk cId="2909347569" sldId="266"/>
            <ac:cxnSpMk id="12" creationId="{977A39B0-73A5-6549-A1E7-B9E0F999FB46}"/>
          </ac:cxnSpMkLst>
        </pc:cxnChg>
        <pc:cxnChg chg="add mod">
          <ac:chgData name="Michael Silverstein" userId="a10e89d3-6451-4c61-a60a-cc1128e2a06d" providerId="ADAL" clId="{AC816E47-F4C5-814A-919D-8B12E407F9C5}" dt="2018-11-16T22:54:28.575" v="419" actId="1582"/>
          <ac:cxnSpMkLst>
            <pc:docMk/>
            <pc:sldMk cId="2909347569" sldId="266"/>
            <ac:cxnSpMk id="13" creationId="{328C57B0-F65D-974C-827E-86AE37C6A452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14" creationId="{ECCFBCE1-CF27-394A-B43E-61BC4E99B51B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15" creationId="{771EF1B3-8FC1-7847-82CD-354209476782}"/>
          </ac:cxnSpMkLst>
        </pc:cxnChg>
        <pc:cxnChg chg="add mod">
          <ac:chgData name="Michael Silverstein" userId="a10e89d3-6451-4c61-a60a-cc1128e2a06d" providerId="ADAL" clId="{AC816E47-F4C5-814A-919D-8B12E407F9C5}" dt="2018-11-16T22:54:14.181" v="417" actId="14100"/>
          <ac:cxnSpMkLst>
            <pc:docMk/>
            <pc:sldMk cId="2909347569" sldId="266"/>
            <ac:cxnSpMk id="16" creationId="{D00A4687-5E8D-A74D-94B2-2047F96FBF88}"/>
          </ac:cxnSpMkLst>
        </pc:cxnChg>
        <pc:cxnChg chg="add mod">
          <ac:chgData name="Michael Silverstein" userId="a10e89d3-6451-4c61-a60a-cc1128e2a06d" providerId="ADAL" clId="{AC816E47-F4C5-814A-919D-8B12E407F9C5}" dt="2018-11-16T22:53:42.947" v="405" actId="1582"/>
          <ac:cxnSpMkLst>
            <pc:docMk/>
            <pc:sldMk cId="2909347569" sldId="266"/>
            <ac:cxnSpMk id="17" creationId="{D32FC1F7-2066-9E4C-9A53-B170DFA17134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22" creationId="{E8178B67-6DA5-FD48-AEE9-4B5A2BD23B29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23" creationId="{3AD02891-1E85-AB44-B254-DBE070EFBB34}"/>
          </ac:cxnSpMkLst>
        </pc:cxnChg>
        <pc:cxnChg chg="add mod">
          <ac:chgData name="Michael Silverstein" userId="a10e89d3-6451-4c61-a60a-cc1128e2a06d" providerId="ADAL" clId="{AC816E47-F4C5-814A-919D-8B12E407F9C5}" dt="2018-11-16T22:54:14.181" v="417" actId="14100"/>
          <ac:cxnSpMkLst>
            <pc:docMk/>
            <pc:sldMk cId="2909347569" sldId="266"/>
            <ac:cxnSpMk id="24" creationId="{74F13B48-11D2-8144-9AAA-58FC759817D1}"/>
          </ac:cxnSpMkLst>
        </pc:cxnChg>
        <pc:cxnChg chg="add mod">
          <ac:chgData name="Michael Silverstein" userId="a10e89d3-6451-4c61-a60a-cc1128e2a06d" providerId="ADAL" clId="{AC816E47-F4C5-814A-919D-8B12E407F9C5}" dt="2018-11-16T22:55:17.610" v="445" actId="1582"/>
          <ac:cxnSpMkLst>
            <pc:docMk/>
            <pc:sldMk cId="2909347569" sldId="266"/>
            <ac:cxnSpMk id="25" creationId="{2476EDCF-5B38-D442-BD7C-51709DD0EAB1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26" creationId="{75818BC9-921B-C343-AC9E-FE0A68C0DFF5}"/>
          </ac:cxnSpMkLst>
        </pc:cxnChg>
        <pc:cxnChg chg="add">
          <ac:chgData name="Michael Silverstein" userId="a10e89d3-6451-4c61-a60a-cc1128e2a06d" providerId="ADAL" clId="{AC816E47-F4C5-814A-919D-8B12E407F9C5}" dt="2018-11-16T22:44:52.724" v="383"/>
          <ac:cxnSpMkLst>
            <pc:docMk/>
            <pc:sldMk cId="2909347569" sldId="266"/>
            <ac:cxnSpMk id="27" creationId="{71D84703-418F-8D4A-A639-6E2F98EC61BD}"/>
          </ac:cxnSpMkLst>
        </pc:cxnChg>
        <pc:cxnChg chg="add del">
          <ac:chgData name="Michael Silverstein" userId="a10e89d3-6451-4c61-a60a-cc1128e2a06d" providerId="ADAL" clId="{AC816E47-F4C5-814A-919D-8B12E407F9C5}" dt="2018-11-16T22:44:59.972" v="384" actId="478"/>
          <ac:cxnSpMkLst>
            <pc:docMk/>
            <pc:sldMk cId="2909347569" sldId="266"/>
            <ac:cxnSpMk id="29" creationId="{5202CDB0-A5B7-854F-93BC-7AD2059AA850}"/>
          </ac:cxnSpMkLst>
        </pc:cxnChg>
        <pc:cxnChg chg="add del">
          <ac:chgData name="Michael Silverstein" userId="a10e89d3-6451-4c61-a60a-cc1128e2a06d" providerId="ADAL" clId="{AC816E47-F4C5-814A-919D-8B12E407F9C5}" dt="2018-11-16T22:45:01.636" v="385" actId="478"/>
          <ac:cxnSpMkLst>
            <pc:docMk/>
            <pc:sldMk cId="2909347569" sldId="266"/>
            <ac:cxnSpMk id="30" creationId="{6FF4E660-39E6-4F4F-B26F-EA8CA35540E4}"/>
          </ac:cxnSpMkLst>
        </pc:cxnChg>
        <pc:cxnChg chg="add del">
          <ac:chgData name="Michael Silverstein" userId="a10e89d3-6451-4c61-a60a-cc1128e2a06d" providerId="ADAL" clId="{AC816E47-F4C5-814A-919D-8B12E407F9C5}" dt="2018-11-16T22:45:02.055" v="386" actId="478"/>
          <ac:cxnSpMkLst>
            <pc:docMk/>
            <pc:sldMk cId="2909347569" sldId="266"/>
            <ac:cxnSpMk id="31" creationId="{B11D6EED-340B-7E49-954E-150289299CD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19B2A-9FD1-4837-95C8-D9FEC560E620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62DBD-189C-4B05-A7B5-8E20C9C5A7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04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5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 learn from previous students so I can</a:t>
            </a:r>
            <a:r>
              <a:rPr lang="en-US" baseline="0" dirty="0"/>
              <a:t> sort future students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What I learn is what distinguishes each house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19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SUPERVISED: We start off by knowing examples of what students from each house looks like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4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 gathered some data</a:t>
            </a:r>
            <a:r>
              <a:rPr lang="en-US" baseline="0" dirty="0"/>
              <a:t> from 80 previous students to learn from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Some of them help distinguish classes, others not so much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6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We can start to see what defines each house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But this does not capture the INTERACTION between terms</a:t>
            </a:r>
          </a:p>
          <a:p>
            <a:pPr marL="171450" indent="-171450">
              <a:buFontTx/>
              <a:buChar char="-"/>
            </a:pPr>
            <a:r>
              <a:rPr lang="en-US" dirty="0"/>
              <a:t>A Gryffindor has a characteristic amount of bravery, criticality, etc.!</a:t>
            </a:r>
          </a:p>
          <a:p>
            <a:pPr marL="171450" indent="-171450">
              <a:buFontTx/>
              <a:buChar char="-"/>
            </a:pPr>
            <a:r>
              <a:rPr lang="en-US" dirty="0"/>
              <a:t>Let’s look at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73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Height is super easy to measure!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It does not separate clearly by house :/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5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PCA is data</a:t>
            </a:r>
            <a:r>
              <a:rPr lang="en-US" baseline="0" dirty="0"/>
              <a:t> scaled by the first two eigenvectors of the covariance matrix, duh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More simply, it is a projection of our 6 dimensional data into 2d space that preserves the variance between samples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74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Based on how the brain abstracts information from signals</a:t>
            </a:r>
          </a:p>
          <a:p>
            <a:pPr marL="171450" indent="-171450">
              <a:buFontTx/>
              <a:buChar char="-"/>
            </a:pPr>
            <a:r>
              <a:rPr lang="en-US" dirty="0"/>
              <a:t>Number</a:t>
            </a:r>
            <a:r>
              <a:rPr lang="en-US" baseline="0" dirty="0"/>
              <a:t> of neurons is arbitrary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Hidden layers are abstracted from input layers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Weights are learned to understand how much each feature contributes to the next</a:t>
            </a:r>
          </a:p>
          <a:p>
            <a:pPr marL="171450" indent="-171450">
              <a:buFontTx/>
              <a:buChar char="-"/>
            </a:pP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SUPERVISED: Starts off knowing the difference between classes and then learns what features separates them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Guesses combinations of features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Narrows in on combinations that </a:t>
            </a:r>
            <a:r>
              <a:rPr lang="en-US" baseline="0"/>
              <a:t>best separate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262DBD-189C-4B05-A7B5-8E20C9C5A7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9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5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25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46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9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1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616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48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61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6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60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3D042-F7D8-42F3-8B63-4FCD53623157}" type="datetimeFigureOut">
              <a:rPr lang="en-US" smtClean="0"/>
              <a:t>11/16/18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8164B-2113-4528-817B-E9D3B3FAE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4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sorting ha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19" y="891106"/>
            <a:ext cx="6151104" cy="55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34171" y="18380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Harry Potter sampl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0" y="616693"/>
            <a:ext cx="50863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260008" y="3274520"/>
            <a:ext cx="2867027" cy="13635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8095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715"/>
            <a:ext cx="10515600" cy="1325563"/>
          </a:xfrm>
        </p:spPr>
        <p:txBody>
          <a:bodyPr/>
          <a:lstStyle/>
          <a:p>
            <a:r>
              <a:rPr lang="en-US" dirty="0"/>
              <a:t>Neural Network on HP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715954-70AC-DA44-8CA9-6EBED51B2E12}"/>
              </a:ext>
            </a:extLst>
          </p:cNvPr>
          <p:cNvSpPr/>
          <p:nvPr/>
        </p:nvSpPr>
        <p:spPr>
          <a:xfrm>
            <a:off x="2357607" y="2341383"/>
            <a:ext cx="1222873" cy="1222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AF9098-6FDC-274D-8954-016C8EC1634B}"/>
              </a:ext>
            </a:extLst>
          </p:cNvPr>
          <p:cNvSpPr/>
          <p:nvPr/>
        </p:nvSpPr>
        <p:spPr>
          <a:xfrm>
            <a:off x="2320885" y="3705740"/>
            <a:ext cx="1222873" cy="1222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847E31-5E3B-3C4D-95F0-CC8DF7243F59}"/>
              </a:ext>
            </a:extLst>
          </p:cNvPr>
          <p:cNvSpPr/>
          <p:nvPr/>
        </p:nvSpPr>
        <p:spPr>
          <a:xfrm>
            <a:off x="5104481" y="1431791"/>
            <a:ext cx="1222873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Hero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C336A6-7BB0-9447-A26C-24705955BB53}"/>
              </a:ext>
            </a:extLst>
          </p:cNvPr>
          <p:cNvSpPr/>
          <p:nvPr/>
        </p:nvSpPr>
        <p:spPr>
          <a:xfrm>
            <a:off x="5014071" y="2796148"/>
            <a:ext cx="1487278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Intellect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910590-C8B2-3C46-B06F-152E55BDD150}"/>
              </a:ext>
            </a:extLst>
          </p:cNvPr>
          <p:cNvSpPr/>
          <p:nvPr/>
        </p:nvSpPr>
        <p:spPr>
          <a:xfrm>
            <a:off x="5067758" y="4168098"/>
            <a:ext cx="1222873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Dare-devil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7A39B0-73A5-6549-A1E7-B9E0F999FB46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3580480" y="2043228"/>
            <a:ext cx="1524001" cy="9095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8C57B0-F65D-974C-827E-86AE37C6A452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>
            <a:off x="3580480" y="2952820"/>
            <a:ext cx="1433591" cy="4547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CFBCE1-CF27-394A-B43E-61BC4E99B51B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3580480" y="2952820"/>
            <a:ext cx="1487278" cy="18267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1EF1B3-8FC1-7847-82CD-354209476782}"/>
              </a:ext>
            </a:extLst>
          </p:cNvPr>
          <p:cNvCxnSpPr>
            <a:stCxn id="8" idx="6"/>
            <a:endCxn id="11" idx="2"/>
          </p:cNvCxnSpPr>
          <p:nvPr/>
        </p:nvCxnSpPr>
        <p:spPr>
          <a:xfrm>
            <a:off x="3543758" y="4317177"/>
            <a:ext cx="1524000" cy="462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0A4687-5E8D-A74D-94B2-2047F96FBF88}"/>
              </a:ext>
            </a:extLst>
          </p:cNvPr>
          <p:cNvCxnSpPr>
            <a:cxnSpLocks/>
            <a:stCxn id="8" idx="6"/>
            <a:endCxn id="10" idx="2"/>
          </p:cNvCxnSpPr>
          <p:nvPr/>
        </p:nvCxnSpPr>
        <p:spPr>
          <a:xfrm flipV="1">
            <a:off x="3543758" y="3407585"/>
            <a:ext cx="1470313" cy="909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2FC1F7-2066-9E4C-9A53-B170DFA17134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3543758" y="2043228"/>
            <a:ext cx="1560723" cy="2273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14AD4E-30D4-1949-8681-49D78399FA6A}"/>
              </a:ext>
            </a:extLst>
          </p:cNvPr>
          <p:cNvSpPr txBox="1"/>
          <p:nvPr/>
        </p:nvSpPr>
        <p:spPr>
          <a:xfrm>
            <a:off x="1916309" y="133736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Input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014576-4232-444F-9F71-829E4FCD22DE}"/>
              </a:ext>
            </a:extLst>
          </p:cNvPr>
          <p:cNvSpPr txBox="1"/>
          <p:nvPr/>
        </p:nvSpPr>
        <p:spPr>
          <a:xfrm>
            <a:off x="4794544" y="994116"/>
            <a:ext cx="2492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Hidden layer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D89CEFD-BFA0-4942-AF73-8B650DB1929C}"/>
              </a:ext>
            </a:extLst>
          </p:cNvPr>
          <p:cNvSpPr/>
          <p:nvPr/>
        </p:nvSpPr>
        <p:spPr>
          <a:xfrm>
            <a:off x="8321160" y="2199137"/>
            <a:ext cx="1222873" cy="122287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2D16F-49C9-FE40-B8BB-05A8A871BECF}"/>
              </a:ext>
            </a:extLst>
          </p:cNvPr>
          <p:cNvSpPr/>
          <p:nvPr/>
        </p:nvSpPr>
        <p:spPr>
          <a:xfrm>
            <a:off x="8321159" y="3571087"/>
            <a:ext cx="1222873" cy="122287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178B67-6DA5-FD48-AEE9-4B5A2BD23B29}"/>
              </a:ext>
            </a:extLst>
          </p:cNvPr>
          <p:cNvCxnSpPr>
            <a:stCxn id="9" idx="6"/>
            <a:endCxn id="20" idx="2"/>
          </p:cNvCxnSpPr>
          <p:nvPr/>
        </p:nvCxnSpPr>
        <p:spPr>
          <a:xfrm>
            <a:off x="6327354" y="2043228"/>
            <a:ext cx="1993806" cy="76734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D02891-1E85-AB44-B254-DBE070EFBB34}"/>
              </a:ext>
            </a:extLst>
          </p:cNvPr>
          <p:cNvCxnSpPr>
            <a:stCxn id="9" idx="6"/>
            <a:endCxn id="21" idx="2"/>
          </p:cNvCxnSpPr>
          <p:nvPr/>
        </p:nvCxnSpPr>
        <p:spPr>
          <a:xfrm>
            <a:off x="6327354" y="2043228"/>
            <a:ext cx="1993805" cy="213929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F13B48-11D2-8144-9AAA-58FC759817D1}"/>
              </a:ext>
            </a:extLst>
          </p:cNvPr>
          <p:cNvCxnSpPr>
            <a:cxnSpLocks/>
            <a:stCxn id="10" idx="6"/>
            <a:endCxn id="21" idx="2"/>
          </p:cNvCxnSpPr>
          <p:nvPr/>
        </p:nvCxnSpPr>
        <p:spPr>
          <a:xfrm>
            <a:off x="6501349" y="3407585"/>
            <a:ext cx="1819810" cy="77493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76EDCF-5B38-D442-BD7C-51709DD0EAB1}"/>
              </a:ext>
            </a:extLst>
          </p:cNvPr>
          <p:cNvCxnSpPr>
            <a:endCxn id="20" idx="2"/>
          </p:cNvCxnSpPr>
          <p:nvPr/>
        </p:nvCxnSpPr>
        <p:spPr>
          <a:xfrm flipV="1">
            <a:off x="6253909" y="2810574"/>
            <a:ext cx="2067251" cy="63638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818BC9-921B-C343-AC9E-FE0A68C0DFF5}"/>
              </a:ext>
            </a:extLst>
          </p:cNvPr>
          <p:cNvCxnSpPr>
            <a:stCxn id="11" idx="6"/>
            <a:endCxn id="21" idx="2"/>
          </p:cNvCxnSpPr>
          <p:nvPr/>
        </p:nvCxnSpPr>
        <p:spPr>
          <a:xfrm flipV="1">
            <a:off x="6290631" y="4182524"/>
            <a:ext cx="2030528" cy="597011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D84703-418F-8D4A-A639-6E2F98EC61BD}"/>
              </a:ext>
            </a:extLst>
          </p:cNvPr>
          <p:cNvCxnSpPr>
            <a:stCxn id="11" idx="6"/>
            <a:endCxn id="20" idx="2"/>
          </p:cNvCxnSpPr>
          <p:nvPr/>
        </p:nvCxnSpPr>
        <p:spPr>
          <a:xfrm flipV="1">
            <a:off x="6290631" y="2810574"/>
            <a:ext cx="2030529" cy="196896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C72EDBE-DAB4-DC40-BB1B-6A2DA356E5BA}"/>
              </a:ext>
            </a:extLst>
          </p:cNvPr>
          <p:cNvSpPr txBox="1"/>
          <p:nvPr/>
        </p:nvSpPr>
        <p:spPr>
          <a:xfrm>
            <a:off x="7788297" y="1558961"/>
            <a:ext cx="2492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Output layer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2019EA1-9DC4-A049-AD87-0DDBFA00CC3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2403" y="3665399"/>
            <a:ext cx="1222873" cy="12228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7E0735-0EA4-124C-8089-C61642E1127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0572" y="2255095"/>
            <a:ext cx="1222873" cy="1222873"/>
          </a:xfrm>
          <a:prstGeom prst="rect">
            <a:avLst/>
          </a:prstGeom>
        </p:spPr>
      </p:pic>
      <p:pic>
        <p:nvPicPr>
          <p:cNvPr id="46" name="Picture 14" descr="Pottermore Gryffindor House Crest illustration">
            <a:extLst>
              <a:ext uri="{FF2B5EF4-FFF2-40B4-BE49-F238E27FC236}">
                <a16:creationId xmlns:a16="http://schemas.microsoft.com/office/drawing/2014/main" id="{44377A3A-7954-1B4A-A5C5-392096767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647" y="2199137"/>
            <a:ext cx="1161288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Pottermore Slytherin House Crest illustration">
            <a:extLst>
              <a:ext uri="{FF2B5EF4-FFF2-40B4-BE49-F238E27FC236}">
                <a16:creationId xmlns:a16="http://schemas.microsoft.com/office/drawing/2014/main" id="{CC35B09B-60FD-9D40-B64E-3233D3662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648" y="3768812"/>
            <a:ext cx="1157287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47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169" y="1279525"/>
            <a:ext cx="4515999" cy="1739097"/>
          </a:xfrm>
        </p:spPr>
        <p:txBody>
          <a:bodyPr>
            <a:normAutofit/>
          </a:bodyPr>
          <a:lstStyle/>
          <a:p>
            <a:r>
              <a:rPr lang="en-US" dirty="0"/>
              <a:t>Decision Boundary – What we learned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6"/>
          <a:stretch/>
        </p:blipFill>
        <p:spPr>
          <a:xfrm>
            <a:off x="4968608" y="484742"/>
            <a:ext cx="6874526" cy="6163937"/>
          </a:xfrm>
        </p:spPr>
      </p:pic>
    </p:spTree>
    <p:extLst>
      <p:ext uri="{BB962C8B-B14F-4D97-AF65-F5344CB8AC3E}">
        <p14:creationId xmlns:p14="http://schemas.microsoft.com/office/powerpoint/2010/main" val="3312490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availability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github.com/</a:t>
            </a:r>
            <a:r>
              <a:rPr lang="en-US" dirty="0" err="1"/>
              <a:t>michaelsilverstein</a:t>
            </a:r>
            <a:r>
              <a:rPr lang="en-US" dirty="0"/>
              <a:t>/</a:t>
            </a:r>
            <a:r>
              <a:rPr lang="en-US" dirty="0" err="1"/>
              <a:t>TheSortingHat</a:t>
            </a:r>
            <a:r>
              <a:rPr lang="en-US" dirty="0"/>
              <a:t>/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made an interactive notebook for you to try yourself!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68" y="1337173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349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Harry Potter sample tex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083" y="-11584"/>
            <a:ext cx="2038350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rting ha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846" y="273806"/>
            <a:ext cx="3410779" cy="30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ho Chang holding out her wand from the Order of the Phoenix 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2"/>
          <a:stretch/>
        </p:blipFill>
        <p:spPr bwMode="auto">
          <a:xfrm>
            <a:off x="390371" y="93574"/>
            <a:ext cx="1723563" cy="157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raco malfoy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216"/>
          <a:stretch/>
        </p:blipFill>
        <p:spPr bwMode="auto">
          <a:xfrm>
            <a:off x="377440" y="1787037"/>
            <a:ext cx="1259093" cy="135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cedric diggor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1" y="3209664"/>
            <a:ext cx="1246162" cy="166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ottermore Hufflepuff House Crest illustr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0" y="3230092"/>
            <a:ext cx="1161287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ttermore Ravenclaw House Crest illustration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31" y="93573"/>
            <a:ext cx="1161288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ottermore Slytherin House Crest illustration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925" y="1663833"/>
            <a:ext cx="1157287" cy="115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hermione grang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90" y="4889469"/>
            <a:ext cx="1411623" cy="18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ottermore Gryffindor House Crest illustrati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90" y="4669874"/>
            <a:ext cx="1161288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050" idx="3"/>
          </p:cNvCxnSpPr>
          <p:nvPr/>
        </p:nvCxnSpPr>
        <p:spPr>
          <a:xfrm>
            <a:off x="2828719" y="674217"/>
            <a:ext cx="2128871" cy="17886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054" idx="3"/>
          </p:cNvCxnSpPr>
          <p:nvPr/>
        </p:nvCxnSpPr>
        <p:spPr>
          <a:xfrm>
            <a:off x="2657212" y="2242477"/>
            <a:ext cx="2212243" cy="33547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60" idx="3"/>
          </p:cNvCxnSpPr>
          <p:nvPr/>
        </p:nvCxnSpPr>
        <p:spPr>
          <a:xfrm flipV="1">
            <a:off x="2694577" y="2669331"/>
            <a:ext cx="2174878" cy="114140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062" idx="3"/>
          </p:cNvCxnSpPr>
          <p:nvPr/>
        </p:nvCxnSpPr>
        <p:spPr>
          <a:xfrm flipV="1">
            <a:off x="2694578" y="2821121"/>
            <a:ext cx="2263012" cy="2429397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94577" y="0"/>
            <a:ext cx="8377375" cy="68580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29513" y="983012"/>
            <a:ext cx="2040762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a.k.a. Train</a:t>
            </a:r>
          </a:p>
        </p:txBody>
      </p:sp>
      <p:pic>
        <p:nvPicPr>
          <p:cNvPr id="35" name="Picture 2" descr="Image result for sorting ha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677" y="3971441"/>
            <a:ext cx="2213707" cy="19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may contain: 1 person, smiling, mountain, outdoor, nature and wate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713" y="3357056"/>
            <a:ext cx="3164950" cy="316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2" descr="Pottermore Hufflepuff House Crest illustrati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272" y="4391380"/>
            <a:ext cx="1161287" cy="116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>
            <a:stCxn id="2068" idx="3"/>
          </p:cNvCxnSpPr>
          <p:nvPr/>
        </p:nvCxnSpPr>
        <p:spPr>
          <a:xfrm>
            <a:off x="7549663" y="4939531"/>
            <a:ext cx="83417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7" idx="1"/>
          </p:cNvCxnSpPr>
          <p:nvPr/>
        </p:nvCxnSpPr>
        <p:spPr>
          <a:xfrm>
            <a:off x="9897384" y="4968607"/>
            <a:ext cx="1037888" cy="3417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70" name="Picture 22" descr="Harry Potter sample tex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40" y="1909247"/>
            <a:ext cx="1495425" cy="137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9110971" y="3152001"/>
            <a:ext cx="2040762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Courier New" panose="02070309020205020404" pitchFamily="49" charset="0"/>
                <a:cs typeface="Courier New" panose="02070309020205020404" pitchFamily="49" charset="0"/>
              </a:rPr>
              <a:t>Classify</a:t>
            </a:r>
          </a:p>
        </p:txBody>
      </p:sp>
    </p:spTree>
    <p:extLst>
      <p:ext uri="{BB962C8B-B14F-4D97-AF65-F5344CB8AC3E}">
        <p14:creationId xmlns:p14="http://schemas.microsoft.com/office/powerpoint/2010/main" val="31030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8107415"/>
                  </p:ext>
                </p:extLst>
              </p:nvPr>
            </p:nvGraphicFramePr>
            <p:xfrm>
              <a:off x="364897" y="1825625"/>
              <a:ext cx="10515600" cy="31841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199726322"/>
                        </a:ext>
                      </a:extLst>
                    </a:gridCol>
                    <a:gridCol w="2150184">
                      <a:extLst>
                        <a:ext uri="{9D8B030D-6E8A-4147-A177-3AD203B41FA5}">
                          <a16:colId xmlns:a16="http://schemas.microsoft.com/office/drawing/2014/main" val="1065974346"/>
                        </a:ext>
                      </a:extLst>
                    </a:gridCol>
                    <a:gridCol w="2056056">
                      <a:extLst>
                        <a:ext uri="{9D8B030D-6E8A-4147-A177-3AD203B41FA5}">
                          <a16:colId xmlns:a16="http://schemas.microsoft.com/office/drawing/2014/main" val="200434815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10951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11754555"/>
                        </a:ext>
                      </a:extLst>
                    </a:gridCol>
                  </a:tblGrid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Feature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Feature N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2608783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</a:t>
                          </a:r>
                          <a:r>
                            <a:rPr lang="en-US" sz="3000" baseline="0" dirty="0"/>
                            <a:t> 1, 1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  <a:p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 1, N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 1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9590492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3492819398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</a:t>
                          </a:r>
                          <a:r>
                            <a:rPr lang="en-US" sz="3000" baseline="0" dirty="0"/>
                            <a:t> M,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0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3000" dirty="0"/>
                        </a:p>
                        <a:p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 M,</a:t>
                          </a:r>
                          <a:r>
                            <a:rPr lang="en-US" sz="3000" baseline="0" dirty="0"/>
                            <a:t>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 M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283834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68107415"/>
                  </p:ext>
                </p:extLst>
              </p:nvPr>
            </p:nvGraphicFramePr>
            <p:xfrm>
              <a:off x="364897" y="1825625"/>
              <a:ext cx="10515600" cy="318419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03120">
                      <a:extLst>
                        <a:ext uri="{9D8B030D-6E8A-4147-A177-3AD203B41FA5}">
                          <a16:colId xmlns:a16="http://schemas.microsoft.com/office/drawing/2014/main" val="1199726322"/>
                        </a:ext>
                      </a:extLst>
                    </a:gridCol>
                    <a:gridCol w="2150184">
                      <a:extLst>
                        <a:ext uri="{9D8B030D-6E8A-4147-A177-3AD203B41FA5}">
                          <a16:colId xmlns:a16="http://schemas.microsoft.com/office/drawing/2014/main" val="1065974346"/>
                        </a:ext>
                      </a:extLst>
                    </a:gridCol>
                    <a:gridCol w="2056056">
                      <a:extLst>
                        <a:ext uri="{9D8B030D-6E8A-4147-A177-3AD203B41FA5}">
                          <a16:colId xmlns:a16="http://schemas.microsoft.com/office/drawing/2014/main" val="2004348151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61095168"/>
                        </a:ext>
                      </a:extLst>
                    </a:gridCol>
                    <a:gridCol w="2103120">
                      <a:extLst>
                        <a:ext uri="{9D8B030D-6E8A-4147-A177-3AD203B41FA5}">
                          <a16:colId xmlns:a16="http://schemas.microsoft.com/office/drawing/2014/main" val="1011754555"/>
                        </a:ext>
                      </a:extLst>
                    </a:gridCol>
                  </a:tblGrid>
                  <a:tr h="586259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Feature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407" t="-10870" r="-206173" b="-4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Feature N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2092608783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 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</a:t>
                          </a:r>
                          <a:r>
                            <a:rPr lang="en-US" sz="3000" baseline="0" dirty="0"/>
                            <a:t> 1, 1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407" t="-63750" r="-206173" b="-17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 1, N</a:t>
                          </a:r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 1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859590492"/>
                      </a:ext>
                    </a:extLst>
                  </a:tr>
                  <a:tr h="5862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02" t="-284783" r="-400602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8817" t="-284783" r="-293491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407" t="-284783" r="-206173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3"/>
                          <a:stretch>
                            <a:fillRect l="-300000" t="-284783" r="-101205" b="-20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3"/>
                          <a:stretch>
                            <a:fillRect l="-400000" t="-284783" r="-1205" b="-2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2819398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Sample M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</a:t>
                          </a:r>
                          <a:r>
                            <a:rPr lang="en-US" sz="3000" baseline="0" dirty="0"/>
                            <a:t> M, 1</a:t>
                          </a:r>
                          <a:endParaRPr lang="en-US" sz="3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7407" t="-221250" r="-206173" b="-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Observation M,</a:t>
                          </a:r>
                          <a:r>
                            <a:rPr lang="en-US" sz="3000" baseline="0" dirty="0"/>
                            <a:t> N</a:t>
                          </a:r>
                          <a:endParaRPr lang="en-US" sz="3000" dirty="0"/>
                        </a:p>
                      </a:txBody>
                      <a:tcPr>
                        <a:lnR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3000" dirty="0"/>
                            <a:t>Class M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6283834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 descr="Harry Potter sample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761" y="1275532"/>
            <a:ext cx="968146" cy="59324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rry Potter sample tex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97" y="4896864"/>
            <a:ext cx="1561692" cy="65563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09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175" y="1019175"/>
            <a:ext cx="7210425" cy="4819650"/>
          </a:xfrm>
          <a:prstGeom prst="rect">
            <a:avLst/>
          </a:prstGeom>
        </p:spPr>
      </p:pic>
      <p:pic>
        <p:nvPicPr>
          <p:cNvPr id="3074" name="Picture 2" descr="Harry Potter sample tex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88" y="170628"/>
            <a:ext cx="4499254" cy="118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232156" y="5484882"/>
            <a:ext cx="2721145" cy="7078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365011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from 80 Hogwarts students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2" y="2226317"/>
            <a:ext cx="12059798" cy="3136293"/>
          </a:xfrm>
        </p:spPr>
      </p:pic>
    </p:spTree>
    <p:extLst>
      <p:ext uri="{BB962C8B-B14F-4D97-AF65-F5344CB8AC3E}">
        <p14:creationId xmlns:p14="http://schemas.microsoft.com/office/powerpoint/2010/main" val="2063712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268" y="286008"/>
            <a:ext cx="6433850" cy="64338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>
            <a:off x="3657600" y="2974554"/>
            <a:ext cx="539826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657600" y="3776950"/>
            <a:ext cx="5398265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0629" y="1267097"/>
            <a:ext cx="252113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/>
              <a:t>Interaction</a:t>
            </a:r>
            <a:r>
              <a:rPr lang="en-US" sz="3000" dirty="0"/>
              <a:t> between bravery and height is dominated by effects of bravery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89" y="2364977"/>
            <a:ext cx="10839311" cy="3716335"/>
          </a:xfrm>
          <a:ln w="38100">
            <a:solidFill>
              <a:schemeClr val="tx1"/>
            </a:solidFill>
          </a:ln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Height does not separate Houses</a:t>
            </a:r>
          </a:p>
        </p:txBody>
      </p:sp>
    </p:spTree>
    <p:extLst>
      <p:ext uri="{BB962C8B-B14F-4D97-AF65-F5344CB8AC3E}">
        <p14:creationId xmlns:p14="http://schemas.microsoft.com/office/powerpoint/2010/main" val="19432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-0.456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84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335" y="296842"/>
            <a:ext cx="7381302" cy="6561158"/>
          </a:xfrm>
          <a:ln w="38100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21187" y="1751681"/>
            <a:ext cx="2439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More pairwise comparisons of interactions!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212637" y="2181497"/>
            <a:ext cx="1844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Let’s not draw more lines though…</a:t>
            </a:r>
          </a:p>
        </p:txBody>
      </p:sp>
    </p:spTree>
    <p:extLst>
      <p:ext uri="{BB962C8B-B14F-4D97-AF65-F5344CB8AC3E}">
        <p14:creationId xmlns:p14="http://schemas.microsoft.com/office/powerpoint/2010/main" val="96847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202" y="2346594"/>
            <a:ext cx="4219461" cy="1477328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3000" dirty="0"/>
              <a:t>You mere muggles can only view things in up to two dimensions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787" y="95977"/>
            <a:ext cx="7007419" cy="6563720"/>
          </a:xfrm>
        </p:spPr>
      </p:pic>
    </p:spTree>
    <p:extLst>
      <p:ext uri="{BB962C8B-B14F-4D97-AF65-F5344CB8AC3E}">
        <p14:creationId xmlns:p14="http://schemas.microsoft.com/office/powerpoint/2010/main" val="1226174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927"/>
            <a:ext cx="10515600" cy="1325563"/>
          </a:xfrm>
        </p:spPr>
        <p:txBody>
          <a:bodyPr/>
          <a:lstStyle/>
          <a:p>
            <a:r>
              <a:rPr lang="en-US" dirty="0"/>
              <a:t>Neural networks – visual </a:t>
            </a:r>
            <a:r>
              <a:rPr lang="en-US"/>
              <a:t>system analogy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357607" y="2341383"/>
            <a:ext cx="1222873" cy="1222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320885" y="3705740"/>
            <a:ext cx="1222873" cy="1222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104481" y="1431791"/>
            <a:ext cx="1222873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67759" y="2796148"/>
            <a:ext cx="1222873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67758" y="4168098"/>
            <a:ext cx="1222873" cy="122287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6"/>
            <a:endCxn id="7" idx="2"/>
          </p:cNvCxnSpPr>
          <p:nvPr/>
        </p:nvCxnSpPr>
        <p:spPr>
          <a:xfrm flipV="1">
            <a:off x="3580480" y="2043228"/>
            <a:ext cx="1524001" cy="909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8" idx="2"/>
          </p:cNvCxnSpPr>
          <p:nvPr/>
        </p:nvCxnSpPr>
        <p:spPr>
          <a:xfrm>
            <a:off x="3580480" y="2952820"/>
            <a:ext cx="1487279" cy="4547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6"/>
            <a:endCxn id="9" idx="2"/>
          </p:cNvCxnSpPr>
          <p:nvPr/>
        </p:nvCxnSpPr>
        <p:spPr>
          <a:xfrm>
            <a:off x="3580480" y="2952820"/>
            <a:ext cx="1487278" cy="1826715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6"/>
            <a:endCxn id="9" idx="2"/>
          </p:cNvCxnSpPr>
          <p:nvPr/>
        </p:nvCxnSpPr>
        <p:spPr>
          <a:xfrm>
            <a:off x="3543758" y="4317177"/>
            <a:ext cx="1524000" cy="46235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8" idx="2"/>
          </p:cNvCxnSpPr>
          <p:nvPr/>
        </p:nvCxnSpPr>
        <p:spPr>
          <a:xfrm flipV="1">
            <a:off x="3543758" y="3407585"/>
            <a:ext cx="1524001" cy="9095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6"/>
            <a:endCxn id="7" idx="2"/>
          </p:cNvCxnSpPr>
          <p:nvPr/>
        </p:nvCxnSpPr>
        <p:spPr>
          <a:xfrm flipV="1">
            <a:off x="3543758" y="2043228"/>
            <a:ext cx="1560723" cy="22739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16309" y="1337363"/>
            <a:ext cx="23006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</a:p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Input layer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02524" y="6250550"/>
            <a:ext cx="751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 weighted mixtures of contributions of features (thickness of line=weight)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94544" y="994116"/>
            <a:ext cx="2492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Hidden layer</a:t>
            </a:r>
          </a:p>
        </p:txBody>
      </p:sp>
      <p:sp>
        <p:nvSpPr>
          <p:cNvPr id="32" name="Oval 31"/>
          <p:cNvSpPr/>
          <p:nvPr/>
        </p:nvSpPr>
        <p:spPr>
          <a:xfrm>
            <a:off x="8321160" y="2199137"/>
            <a:ext cx="1222873" cy="122287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321159" y="3571087"/>
            <a:ext cx="1222873" cy="1222873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7" idx="6"/>
            <a:endCxn id="32" idx="2"/>
          </p:cNvCxnSpPr>
          <p:nvPr/>
        </p:nvCxnSpPr>
        <p:spPr>
          <a:xfrm>
            <a:off x="6327354" y="2043228"/>
            <a:ext cx="1993806" cy="76734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7" idx="6"/>
            <a:endCxn id="33" idx="2"/>
          </p:cNvCxnSpPr>
          <p:nvPr/>
        </p:nvCxnSpPr>
        <p:spPr>
          <a:xfrm>
            <a:off x="6327354" y="2043228"/>
            <a:ext cx="1993805" cy="2139296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8" idx="6"/>
            <a:endCxn id="33" idx="2"/>
          </p:cNvCxnSpPr>
          <p:nvPr/>
        </p:nvCxnSpPr>
        <p:spPr>
          <a:xfrm>
            <a:off x="6290632" y="3407585"/>
            <a:ext cx="2030527" cy="774939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2" idx="2"/>
          </p:cNvCxnSpPr>
          <p:nvPr/>
        </p:nvCxnSpPr>
        <p:spPr>
          <a:xfrm flipV="1">
            <a:off x="6253909" y="2810574"/>
            <a:ext cx="2067251" cy="636389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9" idx="6"/>
            <a:endCxn id="33" idx="2"/>
          </p:cNvCxnSpPr>
          <p:nvPr/>
        </p:nvCxnSpPr>
        <p:spPr>
          <a:xfrm flipV="1">
            <a:off x="6290631" y="4182524"/>
            <a:ext cx="2030528" cy="597011"/>
          </a:xfrm>
          <a:prstGeom prst="straightConnector1">
            <a:avLst/>
          </a:prstGeom>
          <a:ln w="95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9" idx="6"/>
            <a:endCxn id="32" idx="2"/>
          </p:cNvCxnSpPr>
          <p:nvPr/>
        </p:nvCxnSpPr>
        <p:spPr>
          <a:xfrm flipV="1">
            <a:off x="6290631" y="2810574"/>
            <a:ext cx="2030529" cy="1968961"/>
          </a:xfrm>
          <a:prstGeom prst="straightConnector1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88297" y="1558961"/>
            <a:ext cx="24929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latin typeface="Courier New" panose="02070309020205020404" pitchFamily="49" charset="0"/>
                <a:cs typeface="Courier New" panose="02070309020205020404" pitchFamily="49" charset="0"/>
              </a:rPr>
              <a:t>Output layer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4040" y="2707292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Photoreceptor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24659" y="4019021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Photoreceptor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5684704" y="1690688"/>
            <a:ext cx="0" cy="5084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369804" y="3431641"/>
            <a:ext cx="618780" cy="111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530589" y="4527595"/>
            <a:ext cx="403828" cy="4335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evel 2"/>
          <p:cNvSpPr/>
          <p:nvPr/>
        </p:nvSpPr>
        <p:spPr>
          <a:xfrm>
            <a:off x="9816889" y="2243418"/>
            <a:ext cx="1200838" cy="1105460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/>
          <p:cNvSpPr/>
          <p:nvPr/>
        </p:nvSpPr>
        <p:spPr>
          <a:xfrm>
            <a:off x="9661792" y="3582392"/>
            <a:ext cx="2170323" cy="147297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08C830-B0B6-A74D-BF94-1EEEA6BA356E}"/>
              </a:ext>
            </a:extLst>
          </p:cNvPr>
          <p:cNvSpPr txBox="1"/>
          <p:nvPr/>
        </p:nvSpPr>
        <p:spPr>
          <a:xfrm>
            <a:off x="4743926" y="5455225"/>
            <a:ext cx="145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</a:t>
            </a:r>
            <a:r>
              <a:rPr lang="en-US" dirty="0" err="1"/>
              <a:t>cortext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4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0A99B31-DE1A-4268-A2ED-1A12C05C22A7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380</Words>
  <Application>Microsoft Macintosh PowerPoint</Application>
  <PresentationFormat>Widescreen</PresentationFormat>
  <Paragraphs>82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PowerPoint Presentation</vt:lpstr>
      <vt:lpstr>Data</vt:lpstr>
      <vt:lpstr>PowerPoint Presentation</vt:lpstr>
      <vt:lpstr>Features from 80 Hogwarts students</vt:lpstr>
      <vt:lpstr>Height does not separate Houses</vt:lpstr>
      <vt:lpstr>PowerPoint Presentation</vt:lpstr>
      <vt:lpstr>PowerPoint Presentation</vt:lpstr>
      <vt:lpstr>Neural networks – visual system analogy</vt:lpstr>
      <vt:lpstr>Neural Network on HP</vt:lpstr>
      <vt:lpstr>Decision Boundary – What we learned</vt:lpstr>
      <vt:lpstr>Code availability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Silverstein</dc:creator>
  <cp:lastModifiedBy>Michael Silverstein</cp:lastModifiedBy>
  <cp:revision>18</cp:revision>
  <dcterms:created xsi:type="dcterms:W3CDTF">2018-11-15T03:02:44Z</dcterms:created>
  <dcterms:modified xsi:type="dcterms:W3CDTF">2018-11-17T00:10:48Z</dcterms:modified>
</cp:coreProperties>
</file>